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&lt;style scoped&gt;
section h1 {font-size:60px;color:black;margin-top:px;}
li {font-size: 50px;text-align: left;}
&lt;/style&gt;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2024-10-30T13:32:27Z</dcterms:created>
  <dcterms:modified xsi:type="dcterms:W3CDTF">2024-10-30T13:32:27Z</dcterms:modified>
</cp:coreProperties>
</file>